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5aad6cb34c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5aad6f4f1b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5aad3b279f0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5aad2639e48f.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5aad22cc7b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5aad1ed9c79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5aad6bbe170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5aadcd98086.png"/><Relationship Id="rId3" Type="http://schemas.openxmlformats.org/officeDocument/2006/relationships/image" Target="../media/file5aad1b84e40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5aad31950bc4.png"/><Relationship Id="rId3" Type="http://schemas.openxmlformats.org/officeDocument/2006/relationships/image" Target="../media/file5aad30378a4a.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5aade581901.png"/><Relationship Id="rId3" Type="http://schemas.openxmlformats.org/officeDocument/2006/relationships/image" Target="../media/file5aad39d1980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5aad6f52c8f5.png"/><Relationship Id="rId3" Type="http://schemas.openxmlformats.org/officeDocument/2006/relationships/image" Target="../media/file5aad240785ec.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5aad69e95b6e.png"/><Relationship Id="rId3" Type="http://schemas.openxmlformats.org/officeDocument/2006/relationships/image" Target="../media/file5aad5771c9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5aad6f486ce5.png"/><Relationship Id="rId3" Type="http://schemas.openxmlformats.org/officeDocument/2006/relationships/image" Target="../media/file5aad7be5677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5aad11ebb386.png"/><Relationship Id="rId3" Type="http://schemas.openxmlformats.org/officeDocument/2006/relationships/image" Target="../media/file5aad9572b9b.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5aad39efd1e7.png"/><Relationship Id="rId3" Type="http://schemas.openxmlformats.org/officeDocument/2006/relationships/image" Target="../media/file5aad2fbdb26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5aad2d878f5a.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5aad1ed475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5aade517d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5aad7f5fc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5aad26798fbd.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5aad76cbd50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5aad400eb9d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15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15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15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15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lowest 10% of local authorities.</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7,882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912.3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1,174,979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2,087.5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107,069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1,166.3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15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15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10 November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115.0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148,812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14,982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15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15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495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769.8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710.4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881.7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1,286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1,144.0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948.6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1,010.4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1,001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905.3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7,882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912.3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107,069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1,166.3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1,174,979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2,087.5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15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15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10 November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89.6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211th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115.4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77.8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115.0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148,812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14,982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15 November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92 triages made. This is an decrease of 9 triages compared to the previous day (101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12 November there were 784 triages to NHS Pathways for COVID-19, this is an average of 112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15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15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15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15 November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15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15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15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15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15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15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15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15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15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15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15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15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2020-11-15T19:06:49Z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